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7" r:id="rId3"/>
    <p:sldId id="257" r:id="rId4"/>
    <p:sldId id="259" r:id="rId5"/>
    <p:sldId id="258" r:id="rId6"/>
    <p:sldId id="261" r:id="rId7"/>
    <p:sldId id="266" r:id="rId8"/>
    <p:sldId id="284" r:id="rId9"/>
    <p:sldId id="260" r:id="rId10"/>
    <p:sldId id="265" r:id="rId11"/>
    <p:sldId id="269" r:id="rId12"/>
    <p:sldId id="285" r:id="rId13"/>
    <p:sldId id="286" r:id="rId14"/>
    <p:sldId id="264" r:id="rId15"/>
    <p:sldId id="267" r:id="rId16"/>
    <p:sldId id="268" r:id="rId17"/>
    <p:sldId id="282" r:id="rId18"/>
    <p:sldId id="283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507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S1\Desktop\фо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95667"/>
            <a:ext cx="9144001" cy="7053667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132856"/>
            <a:ext cx="7632848" cy="4104456"/>
          </a:xfrm>
        </p:spPr>
        <p:txBody>
          <a:bodyPr>
            <a:normAutofit fontScale="40000" lnSpcReduction="20000"/>
          </a:bodyPr>
          <a:lstStyle/>
          <a:p>
            <a:endParaRPr lang="ru-RU" sz="3800" dirty="0" smtClean="0">
              <a:solidFill>
                <a:srgbClr val="FFFF00"/>
              </a:solidFill>
            </a:endParaRPr>
          </a:p>
          <a:p>
            <a:endParaRPr lang="ru-RU" sz="3800" dirty="0" smtClean="0">
              <a:solidFill>
                <a:srgbClr val="FFFF00"/>
              </a:solidFill>
            </a:endParaRPr>
          </a:p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Тема: «Достопримечательности  </a:t>
            </a:r>
          </a:p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 родного села»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4000" dirty="0" smtClean="0"/>
          </a:p>
          <a:p>
            <a:r>
              <a:rPr lang="ru-RU" sz="3500" dirty="0" smtClean="0"/>
              <a:t>                                        </a:t>
            </a:r>
            <a:r>
              <a:rPr lang="ru-RU" sz="3500" dirty="0" smtClean="0">
                <a:solidFill>
                  <a:schemeClr val="bg1"/>
                </a:solidFill>
              </a:rPr>
              <a:t>Выполнила : </a:t>
            </a:r>
            <a:r>
              <a:rPr lang="ru-RU" sz="3500" dirty="0" err="1" smtClean="0">
                <a:solidFill>
                  <a:schemeClr val="bg1"/>
                </a:solidFill>
              </a:rPr>
              <a:t>Барсукова</a:t>
            </a:r>
            <a:r>
              <a:rPr lang="ru-RU" sz="3500" dirty="0" smtClean="0">
                <a:solidFill>
                  <a:schemeClr val="bg1"/>
                </a:solidFill>
              </a:rPr>
              <a:t> Наталья Викторовна</a:t>
            </a:r>
          </a:p>
          <a:p>
            <a:endParaRPr lang="ru-RU" sz="2500" dirty="0" smtClean="0">
              <a:solidFill>
                <a:schemeClr val="bg1"/>
              </a:solidFill>
            </a:endParaRPr>
          </a:p>
          <a:p>
            <a:pPr algn="l"/>
            <a:r>
              <a:rPr lang="ru-RU" sz="3000" dirty="0" smtClean="0">
                <a:solidFill>
                  <a:schemeClr val="bg1"/>
                </a:solidFill>
              </a:rPr>
              <a:t>                                                                                  с.Верх-Ирмень 2020 г.</a:t>
            </a:r>
          </a:p>
          <a:p>
            <a:endParaRPr lang="ru-RU" sz="3000" dirty="0" smtClean="0">
              <a:solidFill>
                <a:schemeClr val="bg1"/>
              </a:solidFill>
            </a:endParaRPr>
          </a:p>
          <a:p>
            <a:endParaRPr lang="ru-RU" sz="3000" dirty="0" smtClean="0"/>
          </a:p>
          <a:p>
            <a:endParaRPr lang="ru-RU" sz="3000" dirty="0" smtClean="0"/>
          </a:p>
          <a:p>
            <a:endParaRPr lang="ru-RU" sz="2500" dirty="0" smtClean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1412776"/>
            <a:ext cx="7776864" cy="12961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Частное  дошкольное образовательное учреждение детский сад  «Золотой петушок»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ЗАО 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племзавод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«ИРМЕНЬ»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n1st.ru/cache/realty/photo/4949a02fff6f337ca40a9227a45939ab_1200_800_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n1st.ru/cache/realty/photo/4949a02fff6f337ca40a9227a45939ab_1200_800_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n1st.ru/cache/realty/photo/4949a02fff6f337ca40a9227a45939ab_1200_800_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https://n1st.ru/realty/photo/4949a02fff6f337ca40a9227a45939a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6" name="Picture 14" descr="https://i3.multilisting.su/system/photos/entity/149/269/996/medium/img.jpg?15664719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76056" y="332656"/>
            <a:ext cx="47880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Ничего нет на свете прекрасней,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Чем леса и река Ирмень.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Я люблю тебя сильно и страстно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Дорогое </a:t>
            </a:r>
            <a:r>
              <a:rPr lang="ru-RU" sz="200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мое село.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О селе  мне сказать бы хотелось,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Что милей нет на свете его.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И примером для области в целом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Служит наше родное село.</a:t>
            </a:r>
          </a:p>
          <a:p>
            <a:endParaRPr lang="ru-RU" sz="2000" dirty="0" smtClean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  <a:p>
            <a:endParaRPr lang="ru-RU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go-sib.ru/no/167/1/428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AutoShape 2" descr="https://jveter.ru/wp-content/uploads/2020/08/samol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jveter.ru/wp-content/uploads/2020/08/samol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DS1\AppData\Local\Temp\Rar$DIa4004.43821\9 1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5661248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Памятник погибшим солдатам, которые защищали нашу  Родину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DS1\AppData\Local\Temp\Rar$DIa4004.46694\DSC_027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sobory.ru/pic/23050/23056_20150914_1715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67544" y="60212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Церковь Илии Пророка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Users\DS1\AppData\Local\Temp\Rar$DIa4004.21642\разное 5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5733256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Магазин «Каменный»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имени купца </a:t>
            </a:r>
            <a:r>
              <a:rPr lang="ru-RU" dirty="0" err="1" smtClean="0">
                <a:solidFill>
                  <a:srgbClr val="FFFF00"/>
                </a:solidFill>
              </a:rPr>
              <a:t>Доброхотова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photos.wikimapia.org/p/00/03/62/16/0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211669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Памятник легендарному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трактору ДТ - 54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photos.wikimapia.org/p/00/03/68/84/56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623731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Контора ЗАО </a:t>
            </a:r>
            <a:r>
              <a:rPr lang="ru-RU" dirty="0" err="1" smtClean="0">
                <a:solidFill>
                  <a:srgbClr val="FFFF00"/>
                </a:solidFill>
              </a:rPr>
              <a:t>племзавода</a:t>
            </a:r>
            <a:r>
              <a:rPr lang="ru-RU" dirty="0" smtClean="0">
                <a:solidFill>
                  <a:srgbClr val="FFFF00"/>
                </a:solidFill>
              </a:rPr>
              <a:t> «ИРМЕНЬ»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https://apf.mail.ru/cgi-bin/readmsg?id=16049850860714872797;0;1&amp;exif=1&amp;full=1&amp;x-email=lees05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59" name="Picture 3" descr="C:\Users\DS1\Downloads\IMG-20201110-WA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5576" y="609329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Детский сад «Золотой петушок»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DS1\Downloads\fac0044656465adfbd6d67d50a302057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3528" y="5877272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Школа им. Героя Советского Союза А.И. Демакова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DS1\Downloads\IMG-20201110-WA0002.jpg"/>
          <p:cNvPicPr>
            <a:picLocks noChangeAspect="1" noChangeArrowheads="1"/>
          </p:cNvPicPr>
          <p:nvPr/>
        </p:nvPicPr>
        <p:blipFill>
          <a:blip r:embed="rId2" cstate="print"/>
          <a:srcRect r="6871" b="25346"/>
          <a:stretch>
            <a:fillRect/>
          </a:stretch>
        </p:blipFill>
        <p:spPr bwMode="auto">
          <a:xfrm>
            <a:off x="-1" y="0"/>
            <a:ext cx="9057119" cy="66693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573325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Столовая – кафе 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S1\Desktop\DSC066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16530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Продуктовый магазин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photos.wikimapia.org/p/00/05/11/93/30_ful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616530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Дворец культуры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Users\DS1\AppData\Local\Temp\Rar$DIa4004.2170\покрытие 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67544" y="580526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Спортивный комплекс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Users\DS1\AppData\Local\Temp\Rar$DIa4004.49595\лето 4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609329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Хоккейный стадион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S1\Desktop\фо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pic>
        <p:nvPicPr>
          <p:cNvPr id="1026" name="Picture 2" descr="C:\Users\DS1\Desktop\цветы\img_68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3384376" cy="2247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DS1\Desktop\цветы\цветы 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340768"/>
            <a:ext cx="3456384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DS1\Desktop\цветы\цветы18 1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7" y="3789040"/>
            <a:ext cx="410445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S1\Desktop\фо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pic>
        <p:nvPicPr>
          <p:cNvPr id="2050" name="Picture 2" descr="C:\Users\DS1\Desktop\цветы\1 сентября 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3816424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DS1\Desktop\цветы\цветы18 1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268761"/>
            <a:ext cx="3600400" cy="2160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DS1\Desktop\цветы\Kompleks_say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645024"/>
            <a:ext cx="4536504" cy="248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420888"/>
            <a:ext cx="6400800" cy="17526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Дидактическая игра</a:t>
            </a:r>
          </a:p>
          <a:p>
            <a:r>
              <a:rPr lang="ru-RU" sz="3200" b="1" dirty="0" smtClean="0">
                <a:solidFill>
                  <a:srgbClr val="FFFF00"/>
                </a:solidFill>
              </a:rPr>
              <a:t> «Думаем о родном селе»</a:t>
            </a:r>
          </a:p>
          <a:p>
            <a:endParaRPr lang="ru-RU" sz="24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77c654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88640"/>
            <a:ext cx="460851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1c7a7502.jp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23528" y="3429000"/>
            <a:ext cx="460851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mg-fotki.yandex.ru/get/65488/116075328.2e8/0_1f1143_e2377b01_XX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60648"/>
            <a:ext cx="37444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73016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98 -0.07338 L 0.42136 0.041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0.0316 0.43056 " pathEditMode="relative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17babb5a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88640"/>
            <a:ext cx="482453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ello_html_4252e7ba.jp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1520" y="3356992"/>
            <a:ext cx="48245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tihi.ru/pics/2012/08/14/464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88640"/>
            <a:ext cx="331236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73016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0.40156 0.08402 " pathEditMode="relative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8148E-6 L 0.00781 0.3988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ello_html_m1ef9a7ef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260648"/>
            <a:ext cx="45720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.ytimg.com/vi/j4Exf0q6wt0/hq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645024"/>
            <a:ext cx="417646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echosar.ru/netcat_files/userfiles/2016/05/04/mus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4204469" cy="3151157"/>
          </a:xfrm>
          <a:prstGeom prst="rect">
            <a:avLst/>
          </a:prstGeom>
          <a:noFill/>
        </p:spPr>
      </p:pic>
      <p:pic>
        <p:nvPicPr>
          <p:cNvPr id="6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73016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1481E-6 L 0.39375 0.38842 " pathEditMode="relative" ptsTypes="AA">
                                      <p:cBhvr>
                                        <p:cTn id="2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00782 0.40949 " pathEditMode="relative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6.66667E-6 L 0.42535 0.01041 " pathEditMode="relative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a58cdd2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0" y="3501008"/>
            <a:ext cx="5040560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m4cacaf46.jp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1520" y="188640"/>
            <a:ext cx="504056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hudostranichki.ru/wp-content/uploads/photo/2018/2-2018/beregite_prirodu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88640"/>
            <a:ext cx="338437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3789040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1.48148E-6 L 0.43317 0.47268 " pathEditMode="relative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-2.77778E-6 0.46204 " pathEditMode="relative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ello_html_m36c5d644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0" y="260648"/>
            <a:ext cx="49685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c.pics.livejournal.com/alena_osier/84524743/651326/651326_origina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60648"/>
            <a:ext cx="338437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AutoShape 2" descr="https://www.thoughtco.com/thmb/OGTN1SsqJqp6A5Kl7grHd2ovRrA=/4695x3866/filters:fill(auto,1)/mixed-race-woman-throwing-clothes-off-balcony-187138357-599b4662c412440013242b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https://www.thoughtco.com/thmb/OGTN1SsqJqp6A5Kl7grHd2ovRrA=/4695x3866/filters:fill(auto,1)/mixed-race-woman-throwing-clothes-off-balcony-187138357-599b4662c412440013242b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https://avatars.mds.yandex.net/get-zen_doc/1880127/pub_5e11a7facddb7100b16e1b89_5e11a8145d6c4b00af467aac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56993"/>
            <a:ext cx="4876648" cy="3501008"/>
          </a:xfrm>
          <a:prstGeom prst="rect">
            <a:avLst/>
          </a:prstGeom>
          <a:noFill/>
        </p:spPr>
      </p:pic>
      <p:pic>
        <p:nvPicPr>
          <p:cNvPr id="9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73016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 L 0.00799 0.40949 " pathEditMode="relative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49618 0.07361 " pathEditMode="relative" ptsTypes="AA">
                                      <p:cBhvr>
                                        <p:cTn id="2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gov.spb.ru/static/writable/mediact/photo/2019/04/20/nTVh1wxfAI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60648"/>
            <a:ext cx="4176464" cy="2880319"/>
          </a:xfrm>
          <a:prstGeom prst="rect">
            <a:avLst/>
          </a:prstGeom>
          <a:noFill/>
        </p:spPr>
      </p:pic>
      <p:pic>
        <p:nvPicPr>
          <p:cNvPr id="6148" name="Picture 4" descr="https://otvet.imgsmail.ru/download/24150667_d0697ef00918554ff2ce2bc6b9000292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4223792" cy="2880321"/>
          </a:xfrm>
          <a:prstGeom prst="rect">
            <a:avLst/>
          </a:prstGeom>
          <a:noFill/>
        </p:spPr>
      </p:pic>
      <p:pic>
        <p:nvPicPr>
          <p:cNvPr id="6150" name="Picture 6" descr="https://otvet.imgsmail.ru/download/51490634_19fae0654990fae0d74048fd06be3bb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84984"/>
            <a:ext cx="4248472" cy="3240360"/>
          </a:xfrm>
          <a:prstGeom prst="rect">
            <a:avLst/>
          </a:prstGeom>
          <a:noFill/>
        </p:spPr>
      </p:pic>
      <p:pic>
        <p:nvPicPr>
          <p:cNvPr id="6" name="Picture 6" descr="C:\Users\DS1\Downloads\корзинка-removebg-preview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73016"/>
            <a:ext cx="2105762" cy="259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7.77778E-6 L 0.44897 0.42013 " pathEditMode="relative" ptsTypes="AA">
                                      <p:cBhvr>
                                        <p:cTn id="21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1111E-6 7.40741E-7 L 0.48038 0.05254 " pathEditMode="relative" ptsTypes="AA">
                                      <p:cBhvr>
                                        <p:cTn id="2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29600" cy="26517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effectLst/>
              </a:rPr>
              <a:t>Дидактическая игра </a:t>
            </a:r>
            <a:br>
              <a:rPr lang="ru-RU" sz="2400" dirty="0" smtClean="0">
                <a:solidFill>
                  <a:srgbClr val="FFC000"/>
                </a:solidFill>
                <a:effectLst/>
              </a:rPr>
            </a:br>
            <a:r>
              <a:rPr lang="ru-RU" sz="2400" dirty="0" smtClean="0">
                <a:solidFill>
                  <a:srgbClr val="FFC000"/>
                </a:solidFill>
                <a:effectLst/>
              </a:rPr>
              <a:t> «Что есть в нашем селе»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S1\Downloads\fac0044656465adfbd6d67d50a302057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645024"/>
            <a:ext cx="5184576" cy="3212976"/>
          </a:xfrm>
          <a:prstGeom prst="rect">
            <a:avLst/>
          </a:prstGeom>
          <a:noFill/>
        </p:spPr>
      </p:pic>
      <p:pic>
        <p:nvPicPr>
          <p:cNvPr id="6" name="Picture 3" descr="C:\Users\DS1\Downloads\IMG-20201110-W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4992556" cy="3428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DS1\AppData\Local\Temp\Rar$DIa4004.2170\покрытие 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03244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hotos.wikimapia.org/p/00/05/11/93/30_ful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432048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DS1\Desktop\DSC066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545632"/>
            <a:ext cx="5148064" cy="3123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128792" cy="51125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Спасибо за внимание</a:t>
            </a:r>
            <a:r>
              <a:rPr lang="ru-RU" sz="2400" b="0" dirty="0" smtClean="0">
                <a:solidFill>
                  <a:srgbClr val="FFFF00"/>
                </a:solidFill>
              </a:rPr>
              <a:t>!</a:t>
            </a:r>
            <a:endParaRPr lang="ru-RU" sz="2400" b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677</TotalTime>
  <Words>153</Words>
  <Application>Microsoft Office PowerPoint</Application>
  <PresentationFormat>Экран (4:3)</PresentationFormat>
  <Paragraphs>57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Дидактическая игра   «Что есть в нашем селе» </vt:lpstr>
      <vt:lpstr>Слайд 27</vt:lpstr>
      <vt:lpstr>Слайд 28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Частное дощкольное образовательное учреждение детский сад «Золотой петушок» ЗАО племзавод «ИРМЕНЬ»</dc:title>
  <dc:creator>DS1</dc:creator>
  <cp:lastModifiedBy>DS1</cp:lastModifiedBy>
  <cp:revision>57</cp:revision>
  <dcterms:created xsi:type="dcterms:W3CDTF">2020-10-26T15:35:07Z</dcterms:created>
  <dcterms:modified xsi:type="dcterms:W3CDTF">2020-11-16T06:12:06Z</dcterms:modified>
</cp:coreProperties>
</file>